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8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85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2512-E8A2-465F-83D8-A7295FB5701B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B4EC-C403-44A3-9E6F-AF2DBEC154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7093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2512-E8A2-465F-83D8-A7295FB5701B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B4EC-C403-44A3-9E6F-AF2DBEC154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8324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2512-E8A2-465F-83D8-A7295FB5701B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B4EC-C403-44A3-9E6F-AF2DBEC154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887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2512-E8A2-465F-83D8-A7295FB5701B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B4EC-C403-44A3-9E6F-AF2DBEC154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4542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2512-E8A2-465F-83D8-A7295FB5701B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B4EC-C403-44A3-9E6F-AF2DBEC154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8821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2512-E8A2-465F-83D8-A7295FB5701B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B4EC-C403-44A3-9E6F-AF2DBEC154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0285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2512-E8A2-465F-83D8-A7295FB5701B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B4EC-C403-44A3-9E6F-AF2DBEC154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660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2512-E8A2-465F-83D8-A7295FB5701B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B4EC-C403-44A3-9E6F-AF2DBEC154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8385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2512-E8A2-465F-83D8-A7295FB5701B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B4EC-C403-44A3-9E6F-AF2DBEC154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318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2512-E8A2-465F-83D8-A7295FB5701B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B4EC-C403-44A3-9E6F-AF2DBEC154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3560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2512-E8A2-465F-83D8-A7295FB5701B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B4EC-C403-44A3-9E6F-AF2DBEC154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9213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C2512-E8A2-465F-83D8-A7295FB5701B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0B4EC-C403-44A3-9E6F-AF2DBEC154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2070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4E31E5-49FC-5FFA-80FA-5B7DA1EC66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710196BB-C319-596E-4CDA-47491B77C66A}"/>
              </a:ext>
            </a:extLst>
          </p:cNvPr>
          <p:cNvGrpSpPr/>
          <p:nvPr/>
        </p:nvGrpSpPr>
        <p:grpSpPr>
          <a:xfrm rot="6293686">
            <a:off x="-51762" y="1221498"/>
            <a:ext cx="6637894" cy="6445984"/>
            <a:chOff x="0" y="0"/>
            <a:chExt cx="7780656" cy="7556029"/>
          </a:xfrm>
        </p:grpSpPr>
        <p:sp>
          <p:nvSpPr>
            <p:cNvPr id="12" name="Larme 11">
              <a:extLst>
                <a:ext uri="{FF2B5EF4-FFF2-40B4-BE49-F238E27FC236}">
                  <a16:creationId xmlns:a16="http://schemas.microsoft.com/office/drawing/2014/main" id="{E46BABDB-83CA-9375-EAEE-90C08A85E859}"/>
                </a:ext>
              </a:extLst>
            </p:cNvPr>
            <p:cNvSpPr/>
            <p:nvPr/>
          </p:nvSpPr>
          <p:spPr>
            <a:xfrm rot="10373980">
              <a:off x="3889717" y="164800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1350"/>
            </a:p>
          </p:txBody>
        </p:sp>
        <p:sp>
          <p:nvSpPr>
            <p:cNvPr id="13" name="Larme 12">
              <a:extLst>
                <a:ext uri="{FF2B5EF4-FFF2-40B4-BE49-F238E27FC236}">
                  <a16:creationId xmlns:a16="http://schemas.microsoft.com/office/drawing/2014/main" id="{A167E0CD-E0DC-E9C7-D953-8E55378128EB}"/>
                </a:ext>
              </a:extLst>
            </p:cNvPr>
            <p:cNvSpPr/>
            <p:nvPr/>
          </p:nvSpPr>
          <p:spPr>
            <a:xfrm rot="14666085">
              <a:off x="4726867" y="2884969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1350"/>
            </a:p>
          </p:txBody>
        </p:sp>
        <p:sp>
          <p:nvSpPr>
            <p:cNvPr id="14" name="Larme 13">
              <a:extLst>
                <a:ext uri="{FF2B5EF4-FFF2-40B4-BE49-F238E27FC236}">
                  <a16:creationId xmlns:a16="http://schemas.microsoft.com/office/drawing/2014/main" id="{1BB97014-388D-631F-8B28-058F687755A0}"/>
                </a:ext>
              </a:extLst>
            </p:cNvPr>
            <p:cNvSpPr/>
            <p:nvPr/>
          </p:nvSpPr>
          <p:spPr>
            <a:xfrm rot="6250950">
              <a:off x="1103117" y="73922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1350"/>
            </a:p>
          </p:txBody>
        </p:sp>
        <p:sp>
          <p:nvSpPr>
            <p:cNvPr id="15" name="Larme 14">
              <a:extLst>
                <a:ext uri="{FF2B5EF4-FFF2-40B4-BE49-F238E27FC236}">
                  <a16:creationId xmlns:a16="http://schemas.microsoft.com/office/drawing/2014/main" id="{208D81E7-0706-4C08-E03F-8715797438CD}"/>
                </a:ext>
              </a:extLst>
            </p:cNvPr>
            <p:cNvSpPr/>
            <p:nvPr/>
          </p:nvSpPr>
          <p:spPr>
            <a:xfrm rot="1750620">
              <a:off x="0" y="2767323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1350"/>
            </a:p>
          </p:txBody>
        </p:sp>
        <p:sp>
          <p:nvSpPr>
            <p:cNvPr id="16" name="Larme 15">
              <a:extLst>
                <a:ext uri="{FF2B5EF4-FFF2-40B4-BE49-F238E27FC236}">
                  <a16:creationId xmlns:a16="http://schemas.microsoft.com/office/drawing/2014/main" id="{D29A101D-2AD5-D1D4-E305-83D1A668E06D}"/>
                </a:ext>
              </a:extLst>
            </p:cNvPr>
            <p:cNvSpPr/>
            <p:nvPr/>
          </p:nvSpPr>
          <p:spPr>
            <a:xfrm rot="18894661">
              <a:off x="2337632" y="4502240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1350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18BED2AE-4607-ED82-F6B6-101C19CAFCA2}"/>
                </a:ext>
              </a:extLst>
            </p:cNvPr>
            <p:cNvSpPr/>
            <p:nvPr/>
          </p:nvSpPr>
          <p:spPr>
            <a:xfrm rot="2745475">
              <a:off x="2998471" y="2764391"/>
              <a:ext cx="1915185" cy="191519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1350"/>
            </a:p>
          </p:txBody>
        </p:sp>
      </p:grpSp>
      <p:sp>
        <p:nvSpPr>
          <p:cNvPr id="18" name="ZoneTexte 17">
            <a:extLst>
              <a:ext uri="{FF2B5EF4-FFF2-40B4-BE49-F238E27FC236}">
                <a16:creationId xmlns:a16="http://schemas.microsoft.com/office/drawing/2014/main" id="{718D719B-1308-69F2-C190-3DEE5D79F81E}"/>
              </a:ext>
            </a:extLst>
          </p:cNvPr>
          <p:cNvSpPr txBox="1"/>
          <p:nvPr/>
        </p:nvSpPr>
        <p:spPr>
          <a:xfrm>
            <a:off x="2612153" y="3971325"/>
            <a:ext cx="13736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724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258310FF-FA6B-FB5E-325B-E5F339E2E7A5}"/>
              </a:ext>
            </a:extLst>
          </p:cNvPr>
          <p:cNvSpPr txBox="1"/>
          <p:nvPr/>
        </p:nvSpPr>
        <p:spPr>
          <a:xfrm>
            <a:off x="2409443" y="1922785"/>
            <a:ext cx="19456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chemeClr val="bg1">
                    <a:lumMod val="50000"/>
                  </a:schemeClr>
                </a:solidFill>
              </a:rPr>
              <a:t>…+…+…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FA166958-93CA-7324-494C-3C9D1FD7D075}"/>
              </a:ext>
            </a:extLst>
          </p:cNvPr>
          <p:cNvSpPr txBox="1"/>
          <p:nvPr/>
        </p:nvSpPr>
        <p:spPr>
          <a:xfrm>
            <a:off x="3630324" y="5707942"/>
            <a:ext cx="23947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chemeClr val="bg1">
                    <a:lumMod val="50000"/>
                  </a:schemeClr>
                </a:solidFill>
              </a:rPr>
              <a:t>…&lt; …&lt; …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42EE291-3830-941B-D87F-7A2BCB9AC18E}"/>
              </a:ext>
            </a:extLst>
          </p:cNvPr>
          <p:cNvSpPr txBox="1"/>
          <p:nvPr/>
        </p:nvSpPr>
        <p:spPr>
          <a:xfrm>
            <a:off x="686642" y="5690608"/>
            <a:ext cx="3015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>
                    <a:lumMod val="50000"/>
                  </a:schemeClr>
                </a:solidFill>
                <a:latin typeface="Cursive standard" pitchFamily="2" charset="0"/>
              </a:rPr>
              <a:t>…………………………………</a:t>
            </a:r>
          </a:p>
        </p:txBody>
      </p:sp>
      <p:graphicFrame>
        <p:nvGraphicFramePr>
          <p:cNvPr id="44" name="Tableau 43">
            <a:extLst>
              <a:ext uri="{FF2B5EF4-FFF2-40B4-BE49-F238E27FC236}">
                <a16:creationId xmlns:a16="http://schemas.microsoft.com/office/drawing/2014/main" id="{874BF4A5-6716-DEFA-D7C0-26A9CED6D1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4681041"/>
              </p:ext>
            </p:extLst>
          </p:nvPr>
        </p:nvGraphicFramePr>
        <p:xfrm>
          <a:off x="2588856" y="7793000"/>
          <a:ext cx="558508" cy="670451"/>
        </p:xfrm>
        <a:graphic>
          <a:graphicData uri="http://schemas.openxmlformats.org/drawingml/2006/table">
            <a:tbl>
              <a:tblPr firstRow="1" firstCol="1" bandRow="1"/>
              <a:tblGrid>
                <a:gridCol w="558508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28965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500" b="1" kern="1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fr-FR" sz="800" kern="1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3807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18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graphicFrame>
        <p:nvGraphicFramePr>
          <p:cNvPr id="45" name="Tableau 44">
            <a:extLst>
              <a:ext uri="{FF2B5EF4-FFF2-40B4-BE49-F238E27FC236}">
                <a16:creationId xmlns:a16="http://schemas.microsoft.com/office/drawing/2014/main" id="{7A15ADCE-E393-23FF-AE50-B2C8B89745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954003"/>
              </p:ext>
            </p:extLst>
          </p:nvPr>
        </p:nvGraphicFramePr>
        <p:xfrm>
          <a:off x="3147364" y="7788787"/>
          <a:ext cx="1145970" cy="674664"/>
        </p:xfrm>
        <a:graphic>
          <a:graphicData uri="http://schemas.openxmlformats.org/drawingml/2006/table">
            <a:tbl>
              <a:tblPr firstRow="1" firstCol="1" bandRow="1"/>
              <a:tblGrid>
                <a:gridCol w="572985">
                  <a:extLst>
                    <a:ext uri="{9D8B030D-6E8A-4147-A177-3AD203B41FA5}">
                      <a16:colId xmlns:a16="http://schemas.microsoft.com/office/drawing/2014/main" val="737131982"/>
                    </a:ext>
                  </a:extLst>
                </a:gridCol>
                <a:gridCol w="572985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2914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500" b="1" kern="1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fr-FR" sz="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500" b="1" kern="1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</a:t>
                      </a:r>
                      <a:endParaRPr lang="fr-FR" sz="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3831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18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18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sp>
        <p:nvSpPr>
          <p:cNvPr id="46" name="ZoneTexte 45">
            <a:extLst>
              <a:ext uri="{FF2B5EF4-FFF2-40B4-BE49-F238E27FC236}">
                <a16:creationId xmlns:a16="http://schemas.microsoft.com/office/drawing/2014/main" id="{0ED2EBF0-B68A-DBF0-DC6F-D98127351603}"/>
              </a:ext>
            </a:extLst>
          </p:cNvPr>
          <p:cNvSpPr txBox="1"/>
          <p:nvPr/>
        </p:nvSpPr>
        <p:spPr>
          <a:xfrm>
            <a:off x="4015375" y="3699402"/>
            <a:ext cx="26909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>
                    <a:lumMod val="50000"/>
                  </a:schemeClr>
                </a:solidFill>
              </a:rPr>
              <a:t>...×...+…×…+…×…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DD0D854-EC32-AD75-C7B0-24A277EC283F}"/>
              </a:ext>
            </a:extLst>
          </p:cNvPr>
          <p:cNvSpPr txBox="1"/>
          <p:nvPr/>
        </p:nvSpPr>
        <p:spPr>
          <a:xfrm>
            <a:off x="704941" y="6332799"/>
            <a:ext cx="3015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>
                    <a:lumMod val="50000"/>
                  </a:schemeClr>
                </a:solidFill>
                <a:latin typeface="Cursive standard" pitchFamily="2" charset="0"/>
              </a:rPr>
              <a:t>…………………………………</a:t>
            </a:r>
          </a:p>
        </p:txBody>
      </p:sp>
    </p:spTree>
    <p:extLst>
      <p:ext uri="{BB962C8B-B14F-4D97-AF65-F5344CB8AC3E}">
        <p14:creationId xmlns:p14="http://schemas.microsoft.com/office/powerpoint/2010/main" val="3346283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9" grpId="0"/>
      <p:bldP spid="30" grpId="0"/>
      <p:bldP spid="31" grpId="0"/>
      <p:bldP spid="46" grpId="0"/>
      <p:bldP spid="2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</TotalTime>
  <Words>11</Words>
  <Application>Microsoft Office PowerPoint</Application>
  <PresentationFormat>Format A4 (210 x 297 mm)</PresentationFormat>
  <Paragraphs>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Cursive standard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MH</dc:creator>
  <cp:lastModifiedBy>MH</cp:lastModifiedBy>
  <cp:revision>4</cp:revision>
  <dcterms:created xsi:type="dcterms:W3CDTF">2025-07-20T05:41:06Z</dcterms:created>
  <dcterms:modified xsi:type="dcterms:W3CDTF">2025-07-20T16:20:18Z</dcterms:modified>
</cp:coreProperties>
</file>